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94660"/>
  </p:normalViewPr>
  <p:slideViewPr>
    <p:cSldViewPr>
      <p:cViewPr varScale="1">
        <p:scale>
          <a:sx n="98" d="100"/>
          <a:sy n="98" d="100"/>
        </p:scale>
        <p:origin x="-11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5AA88-174C-4ED7-8458-0A391900BEB2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10866-433A-45B2-AD34-9278773D4B2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 descr="Screenshot_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152"/>
            <a:ext cx="9143999" cy="6874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4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132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4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7987"/>
            <a:ext cx="9120142" cy="6875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4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44" y="0"/>
            <a:ext cx="912231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4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063" y="0"/>
            <a:ext cx="91701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Screenshot_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632"/>
            <a:ext cx="9141826" cy="6859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635"/>
            <a:ext cx="9146182" cy="6856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632"/>
            <a:ext cx="9141826" cy="6859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56"/>
            <a:ext cx="9148346" cy="6854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56"/>
            <a:ext cx="9148346" cy="6854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152"/>
            <a:ext cx="9133155" cy="6866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32"/>
            <a:ext cx="9144000" cy="686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4892"/>
            <a:ext cx="9150530" cy="6853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152"/>
            <a:ext cx="9144000" cy="6866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56"/>
            <a:ext cx="9148346" cy="6854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256"/>
            <a:ext cx="9139662" cy="6861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56"/>
            <a:ext cx="9148346" cy="6854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56"/>
            <a:ext cx="9148346" cy="6854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4892"/>
            <a:ext cx="9150530" cy="6853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70" y="0"/>
            <a:ext cx="9146169" cy="6856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632"/>
            <a:ext cx="9141826" cy="6859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152"/>
            <a:ext cx="9143999" cy="6874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4892"/>
            <a:ext cx="9150530" cy="6853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9476"/>
            <a:ext cx="9144000" cy="6887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3063"/>
            <a:ext cx="9144000" cy="6884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Screenshot_4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152"/>
            <a:ext cx="9133155" cy="6866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Экран (4:3)</PresentationFormat>
  <Paragraphs>1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Тема Office</vt:lpstr>
      <vt:lpstr> 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Пользователь Windows</dc:creator>
  <cp:lastModifiedBy>Пользователь Windows</cp:lastModifiedBy>
  <cp:revision>8</cp:revision>
  <dcterms:created xsi:type="dcterms:W3CDTF">2023-10-12T13:20:40Z</dcterms:created>
  <dcterms:modified xsi:type="dcterms:W3CDTF">2023-10-12T18:28:30Z</dcterms:modified>
</cp:coreProperties>
</file>